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137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6077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8179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27733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2987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8566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72922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4768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28108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5323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8753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162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19C8EA-24B0-43EA-A590-9F2636E6036D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B14DFC-FBB8-483B-99D5-2A7F04B7E17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65559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175022"/>
            <a:ext cx="9144000" cy="67095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000" b="1" dirty="0" smtClean="0"/>
              <a:t>The Star-Spangled Banner</a:t>
            </a:r>
          </a:p>
          <a:p>
            <a:pPr algn="ctr"/>
            <a:endParaRPr lang="en-US" sz="3000" dirty="0" smtClean="0"/>
          </a:p>
          <a:p>
            <a:pPr algn="ctr"/>
            <a:r>
              <a:rPr lang="en-US" sz="3000" dirty="0" smtClean="0"/>
              <a:t>Oh</a:t>
            </a:r>
            <a:r>
              <a:rPr lang="en-US" sz="3000" dirty="0"/>
              <a:t>, say can you see by the dawn's early light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/>
              <a:t>What so proudly we hailed at the twilight's last gleaming?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/>
              <a:t>Whose broad stripes and bright stars thru the </a:t>
            </a:r>
            <a:r>
              <a:rPr lang="en-US" sz="3000" b="1" dirty="0">
                <a:solidFill>
                  <a:srgbClr val="FF0000"/>
                </a:solidFill>
              </a:rPr>
              <a:t>perilous</a:t>
            </a:r>
            <a:r>
              <a:rPr lang="en-US" sz="3000" dirty="0"/>
              <a:t> fight,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/>
              <a:t>O'er the </a:t>
            </a:r>
            <a:r>
              <a:rPr lang="en-US" sz="3000" b="1" dirty="0">
                <a:solidFill>
                  <a:srgbClr val="FF0000"/>
                </a:solidFill>
              </a:rPr>
              <a:t>ramparts</a:t>
            </a:r>
            <a:r>
              <a:rPr lang="en-US" sz="3000" dirty="0"/>
              <a:t> we watched were so </a:t>
            </a:r>
            <a:r>
              <a:rPr lang="en-US" sz="3000" b="1" dirty="0">
                <a:solidFill>
                  <a:srgbClr val="FF0000"/>
                </a:solidFill>
              </a:rPr>
              <a:t>gallantly streaming</a:t>
            </a:r>
            <a:r>
              <a:rPr lang="en-US" sz="3000" dirty="0"/>
              <a:t>?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/>
              <a:t>And the rocket's red glare, the bombs bursting in air,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/>
              <a:t>Gave proof through the night that our flag was still there.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000" dirty="0"/>
              <a:t>Oh, say does that star-spangled banner yet </a:t>
            </a:r>
            <a:r>
              <a:rPr lang="en-US" sz="3000" dirty="0" smtClean="0">
                <a:solidFill>
                  <a:srgbClr val="0070C0"/>
                </a:solidFill>
              </a:rPr>
              <a:t>wave</a:t>
            </a:r>
            <a:r>
              <a:rPr lang="en-US" sz="3000" dirty="0" smtClean="0"/>
              <a:t> </a:t>
            </a:r>
            <a:r>
              <a:rPr lang="en-US" sz="3000" dirty="0" smtClean="0"/>
              <a:t>(6 </a:t>
            </a:r>
            <a:r>
              <a:rPr lang="en-US" sz="3000" dirty="0" smtClean="0"/>
              <a:t>beats)</a:t>
            </a:r>
            <a:br>
              <a:rPr lang="en-US" sz="3000" dirty="0" smtClean="0"/>
            </a:br>
            <a:r>
              <a:rPr lang="en-US" sz="3000" dirty="0"/>
              <a:t>O'er the </a:t>
            </a:r>
            <a:r>
              <a:rPr lang="en-US" sz="3000" b="1" dirty="0">
                <a:solidFill>
                  <a:srgbClr val="FF0000"/>
                </a:solidFill>
              </a:rPr>
              <a:t>land of the </a:t>
            </a:r>
            <a:r>
              <a:rPr lang="en-US" sz="3000" b="1" dirty="0" smtClean="0">
                <a:solidFill>
                  <a:srgbClr val="0070C0"/>
                </a:solidFill>
              </a:rPr>
              <a:t>free </a:t>
            </a:r>
            <a:r>
              <a:rPr lang="en-US" sz="3000" dirty="0" smtClean="0"/>
              <a:t>(2 beats) </a:t>
            </a:r>
          </a:p>
          <a:p>
            <a:pPr algn="ctr"/>
            <a:r>
              <a:rPr lang="en-US" sz="3000" dirty="0" smtClean="0"/>
              <a:t>and </a:t>
            </a:r>
            <a:r>
              <a:rPr lang="en-US" sz="3000" dirty="0"/>
              <a:t>the </a:t>
            </a:r>
            <a:r>
              <a:rPr lang="en-US" sz="3000" b="1" dirty="0">
                <a:solidFill>
                  <a:srgbClr val="FF0000"/>
                </a:solidFill>
              </a:rPr>
              <a:t>home of the </a:t>
            </a:r>
            <a:r>
              <a:rPr lang="en-US" sz="3000" b="1" dirty="0" smtClean="0">
                <a:solidFill>
                  <a:srgbClr val="0070C0"/>
                </a:solidFill>
              </a:rPr>
              <a:t>brave </a:t>
            </a:r>
            <a:r>
              <a:rPr lang="en-US" sz="3000" dirty="0" smtClean="0"/>
              <a:t>(6 </a:t>
            </a:r>
            <a:r>
              <a:rPr lang="en-US" sz="3000" dirty="0" smtClean="0"/>
              <a:t>beats)?</a:t>
            </a:r>
            <a:br>
              <a:rPr lang="en-US" sz="3000" dirty="0" smtClean="0"/>
            </a:br>
            <a:endParaRPr lang="en-US" sz="3000" dirty="0"/>
          </a:p>
        </p:txBody>
      </p:sp>
    </p:spTree>
    <p:extLst>
      <p:ext uri="{BB962C8B-B14F-4D97-AF65-F5344CB8AC3E}">
        <p14:creationId xmlns:p14="http://schemas.microsoft.com/office/powerpoint/2010/main" val="5067388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14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Leeann</dc:creator>
  <cp:lastModifiedBy>Leeann</cp:lastModifiedBy>
  <cp:revision>3</cp:revision>
  <dcterms:created xsi:type="dcterms:W3CDTF">2012-08-23T01:06:06Z</dcterms:created>
  <dcterms:modified xsi:type="dcterms:W3CDTF">2012-08-27T00:50:29Z</dcterms:modified>
</cp:coreProperties>
</file>

<file path=docProps/thumbnail.jpeg>
</file>